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3.png"/><Relationship Id="rId4" Type="http://schemas.openxmlformats.org/officeDocument/2006/relationships/image" Target="../media/image110.png"/><Relationship Id="rId9" Type="http://schemas.openxmlformats.org/officeDocument/2006/relationships/image" Target="../media/image45.png"/><Relationship Id="rId5" Type="http://schemas.openxmlformats.org/officeDocument/2006/relationships/image" Target="../media/image105.png"/><Relationship Id="rId6" Type="http://schemas.openxmlformats.org/officeDocument/2006/relationships/image" Target="../media/image56.png"/><Relationship Id="rId7" Type="http://schemas.openxmlformats.org/officeDocument/2006/relationships/image" Target="../media/image123.png"/><Relationship Id="rId8" Type="http://schemas.openxmlformats.org/officeDocument/2006/relationships/image" Target="../media/image115.png"/><Relationship Id="rId11" Type="http://schemas.openxmlformats.org/officeDocument/2006/relationships/image" Target="../media/image38.png"/><Relationship Id="rId10" Type="http://schemas.openxmlformats.org/officeDocument/2006/relationships/image" Target="../media/image35.png"/><Relationship Id="rId12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13.png"/><Relationship Id="rId9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0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11" Type="http://schemas.openxmlformats.org/officeDocument/2006/relationships/image" Target="../media/image123.png"/><Relationship Id="rId10" Type="http://schemas.openxmlformats.org/officeDocument/2006/relationships/image" Target="../media/image56.png"/><Relationship Id="rId13" Type="http://schemas.openxmlformats.org/officeDocument/2006/relationships/image" Target="../media/image45.png"/><Relationship Id="rId12" Type="http://schemas.openxmlformats.org/officeDocument/2006/relationships/image" Target="../media/image115.png"/><Relationship Id="rId15" Type="http://schemas.openxmlformats.org/officeDocument/2006/relationships/image" Target="../media/image38.png"/><Relationship Id="rId14" Type="http://schemas.openxmlformats.org/officeDocument/2006/relationships/image" Target="../media/image35.png"/><Relationship Id="rId16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13.png"/><Relationship Id="rId9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00.png"/><Relationship Id="rId7" Type="http://schemas.openxmlformats.org/officeDocument/2006/relationships/image" Target="../media/image113.png"/><Relationship Id="rId8" Type="http://schemas.openxmlformats.org/officeDocument/2006/relationships/image" Target="../media/image108.png"/><Relationship Id="rId11" Type="http://schemas.openxmlformats.org/officeDocument/2006/relationships/image" Target="../media/image123.png"/><Relationship Id="rId10" Type="http://schemas.openxmlformats.org/officeDocument/2006/relationships/image" Target="../media/image56.png"/><Relationship Id="rId13" Type="http://schemas.openxmlformats.org/officeDocument/2006/relationships/image" Target="../media/image45.png"/><Relationship Id="rId12" Type="http://schemas.openxmlformats.org/officeDocument/2006/relationships/image" Target="../media/image115.png"/><Relationship Id="rId15" Type="http://schemas.openxmlformats.org/officeDocument/2006/relationships/image" Target="../media/image38.png"/><Relationship Id="rId14" Type="http://schemas.openxmlformats.org/officeDocument/2006/relationships/image" Target="../media/image35.png"/><Relationship Id="rId16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13.png"/><Relationship Id="rId9" Type="http://schemas.openxmlformats.org/officeDocument/2006/relationships/image" Target="../media/image121.png"/><Relationship Id="rId5" Type="http://schemas.openxmlformats.org/officeDocument/2006/relationships/image" Target="../media/image100.png"/><Relationship Id="rId6" Type="http://schemas.openxmlformats.org/officeDocument/2006/relationships/image" Target="../media/image114.png"/><Relationship Id="rId7" Type="http://schemas.openxmlformats.org/officeDocument/2006/relationships/image" Target="../media/image117.png"/><Relationship Id="rId8" Type="http://schemas.openxmlformats.org/officeDocument/2006/relationships/image" Target="../media/image124.png"/><Relationship Id="rId11" Type="http://schemas.openxmlformats.org/officeDocument/2006/relationships/image" Target="../media/image123.png"/><Relationship Id="rId10" Type="http://schemas.openxmlformats.org/officeDocument/2006/relationships/image" Target="../media/image56.png"/><Relationship Id="rId13" Type="http://schemas.openxmlformats.org/officeDocument/2006/relationships/image" Target="../media/image45.png"/><Relationship Id="rId12" Type="http://schemas.openxmlformats.org/officeDocument/2006/relationships/image" Target="../media/image115.png"/><Relationship Id="rId15" Type="http://schemas.openxmlformats.org/officeDocument/2006/relationships/image" Target="../media/image38.png"/><Relationship Id="rId14" Type="http://schemas.openxmlformats.org/officeDocument/2006/relationships/image" Target="../media/image35.png"/><Relationship Id="rId16" Type="http://schemas.openxmlformats.org/officeDocument/2006/relationships/image" Target="../media/image4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13.png"/><Relationship Id="rId9" Type="http://schemas.openxmlformats.org/officeDocument/2006/relationships/image" Target="../media/image118.png"/><Relationship Id="rId5" Type="http://schemas.openxmlformats.org/officeDocument/2006/relationships/image" Target="../media/image120.png"/><Relationship Id="rId6" Type="http://schemas.openxmlformats.org/officeDocument/2006/relationships/image" Target="../media/image100.png"/><Relationship Id="rId7" Type="http://schemas.openxmlformats.org/officeDocument/2006/relationships/image" Target="../media/image122.png"/><Relationship Id="rId8" Type="http://schemas.openxmlformats.org/officeDocument/2006/relationships/image" Target="../media/image131.png"/><Relationship Id="rId11" Type="http://schemas.openxmlformats.org/officeDocument/2006/relationships/image" Target="../media/image123.png"/><Relationship Id="rId10" Type="http://schemas.openxmlformats.org/officeDocument/2006/relationships/image" Target="../media/image56.png"/><Relationship Id="rId13" Type="http://schemas.openxmlformats.org/officeDocument/2006/relationships/image" Target="../media/image45.png"/><Relationship Id="rId12" Type="http://schemas.openxmlformats.org/officeDocument/2006/relationships/image" Target="../media/image115.png"/><Relationship Id="rId15" Type="http://schemas.openxmlformats.org/officeDocument/2006/relationships/image" Target="../media/image38.png"/><Relationship Id="rId14" Type="http://schemas.openxmlformats.org/officeDocument/2006/relationships/image" Target="../media/image35.png"/><Relationship Id="rId16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3.png"/><Relationship Id="rId4" Type="http://schemas.openxmlformats.org/officeDocument/2006/relationships/image" Target="../media/image125.png"/><Relationship Id="rId9" Type="http://schemas.openxmlformats.org/officeDocument/2006/relationships/image" Target="../media/image123.png"/><Relationship Id="rId5" Type="http://schemas.openxmlformats.org/officeDocument/2006/relationships/image" Target="../media/image119.png"/><Relationship Id="rId6" Type="http://schemas.openxmlformats.org/officeDocument/2006/relationships/image" Target="../media/image126.png"/><Relationship Id="rId7" Type="http://schemas.openxmlformats.org/officeDocument/2006/relationships/image" Target="../media/image148.png"/><Relationship Id="rId8" Type="http://schemas.openxmlformats.org/officeDocument/2006/relationships/image" Target="../media/image56.png"/><Relationship Id="rId11" Type="http://schemas.openxmlformats.org/officeDocument/2006/relationships/image" Target="../media/image128.png"/><Relationship Id="rId10" Type="http://schemas.openxmlformats.org/officeDocument/2006/relationships/image" Target="../media/image135.png"/><Relationship Id="rId13" Type="http://schemas.openxmlformats.org/officeDocument/2006/relationships/image" Target="../media/image38.png"/><Relationship Id="rId12" Type="http://schemas.openxmlformats.org/officeDocument/2006/relationships/image" Target="../media/image137.png"/><Relationship Id="rId14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2.png"/><Relationship Id="rId22" Type="http://schemas.openxmlformats.org/officeDocument/2006/relationships/image" Target="../media/image153.png"/><Relationship Id="rId21" Type="http://schemas.openxmlformats.org/officeDocument/2006/relationships/image" Target="../media/image160.png"/><Relationship Id="rId24" Type="http://schemas.openxmlformats.org/officeDocument/2006/relationships/image" Target="../media/image162.png"/><Relationship Id="rId23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43.png"/><Relationship Id="rId26" Type="http://schemas.openxmlformats.org/officeDocument/2006/relationships/image" Target="../media/image155.png"/><Relationship Id="rId25" Type="http://schemas.openxmlformats.org/officeDocument/2006/relationships/image" Target="../media/image169.png"/><Relationship Id="rId28" Type="http://schemas.openxmlformats.org/officeDocument/2006/relationships/image" Target="../media/image158.png"/><Relationship Id="rId27" Type="http://schemas.openxmlformats.org/officeDocument/2006/relationships/image" Target="../media/image157.png"/><Relationship Id="rId5" Type="http://schemas.openxmlformats.org/officeDocument/2006/relationships/image" Target="../media/image133.png"/><Relationship Id="rId6" Type="http://schemas.openxmlformats.org/officeDocument/2006/relationships/image" Target="../media/image132.png"/><Relationship Id="rId29" Type="http://schemas.openxmlformats.org/officeDocument/2006/relationships/image" Target="../media/image166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31" Type="http://schemas.openxmlformats.org/officeDocument/2006/relationships/image" Target="../media/image171.png"/><Relationship Id="rId30" Type="http://schemas.openxmlformats.org/officeDocument/2006/relationships/image" Target="../media/image165.png"/><Relationship Id="rId11" Type="http://schemas.openxmlformats.org/officeDocument/2006/relationships/image" Target="../media/image141.png"/><Relationship Id="rId33" Type="http://schemas.openxmlformats.org/officeDocument/2006/relationships/image" Target="../media/image123.png"/><Relationship Id="rId10" Type="http://schemas.openxmlformats.org/officeDocument/2006/relationships/image" Target="../media/image129.png"/><Relationship Id="rId32" Type="http://schemas.openxmlformats.org/officeDocument/2006/relationships/image" Target="../media/image56.png"/><Relationship Id="rId13" Type="http://schemas.openxmlformats.org/officeDocument/2006/relationships/image" Target="../media/image145.png"/><Relationship Id="rId35" Type="http://schemas.openxmlformats.org/officeDocument/2006/relationships/image" Target="../media/image128.png"/><Relationship Id="rId12" Type="http://schemas.openxmlformats.org/officeDocument/2006/relationships/image" Target="../media/image134.png"/><Relationship Id="rId34" Type="http://schemas.openxmlformats.org/officeDocument/2006/relationships/image" Target="../media/image135.png"/><Relationship Id="rId15" Type="http://schemas.openxmlformats.org/officeDocument/2006/relationships/image" Target="../media/image151.png"/><Relationship Id="rId37" Type="http://schemas.openxmlformats.org/officeDocument/2006/relationships/image" Target="../media/image38.png"/><Relationship Id="rId14" Type="http://schemas.openxmlformats.org/officeDocument/2006/relationships/image" Target="../media/image142.png"/><Relationship Id="rId36" Type="http://schemas.openxmlformats.org/officeDocument/2006/relationships/image" Target="../media/image137.png"/><Relationship Id="rId17" Type="http://schemas.openxmlformats.org/officeDocument/2006/relationships/image" Target="../media/image146.png"/><Relationship Id="rId39" Type="http://schemas.openxmlformats.org/officeDocument/2006/relationships/image" Target="../media/image175.png"/><Relationship Id="rId16" Type="http://schemas.openxmlformats.org/officeDocument/2006/relationships/image" Target="../media/image144.png"/><Relationship Id="rId38" Type="http://schemas.openxmlformats.org/officeDocument/2006/relationships/image" Target="../media/image44.png"/><Relationship Id="rId19" Type="http://schemas.openxmlformats.org/officeDocument/2006/relationships/image" Target="../media/image156.png"/><Relationship Id="rId18" Type="http://schemas.openxmlformats.org/officeDocument/2006/relationships/image" Target="../media/image149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6.png"/><Relationship Id="rId22" Type="http://schemas.openxmlformats.org/officeDocument/2006/relationships/image" Target="../media/image135.png"/><Relationship Id="rId21" Type="http://schemas.openxmlformats.org/officeDocument/2006/relationships/image" Target="../media/image123.png"/><Relationship Id="rId24" Type="http://schemas.openxmlformats.org/officeDocument/2006/relationships/image" Target="../media/image137.png"/><Relationship Id="rId23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4.png"/><Relationship Id="rId4" Type="http://schemas.openxmlformats.org/officeDocument/2006/relationships/image" Target="../media/image168.png"/><Relationship Id="rId9" Type="http://schemas.openxmlformats.org/officeDocument/2006/relationships/image" Target="../media/image163.png"/><Relationship Id="rId26" Type="http://schemas.openxmlformats.org/officeDocument/2006/relationships/image" Target="../media/image44.png"/><Relationship Id="rId25" Type="http://schemas.openxmlformats.org/officeDocument/2006/relationships/image" Target="../media/image38.png"/><Relationship Id="rId27" Type="http://schemas.openxmlformats.org/officeDocument/2006/relationships/image" Target="../media/image175.png"/><Relationship Id="rId5" Type="http://schemas.openxmlformats.org/officeDocument/2006/relationships/image" Target="../media/image167.png"/><Relationship Id="rId6" Type="http://schemas.openxmlformats.org/officeDocument/2006/relationships/image" Target="../media/image161.png"/><Relationship Id="rId7" Type="http://schemas.openxmlformats.org/officeDocument/2006/relationships/image" Target="../media/image170.png"/><Relationship Id="rId8" Type="http://schemas.openxmlformats.org/officeDocument/2006/relationships/image" Target="../media/image174.png"/><Relationship Id="rId11" Type="http://schemas.openxmlformats.org/officeDocument/2006/relationships/image" Target="../media/image181.png"/><Relationship Id="rId10" Type="http://schemas.openxmlformats.org/officeDocument/2006/relationships/image" Target="../media/image172.png"/><Relationship Id="rId13" Type="http://schemas.openxmlformats.org/officeDocument/2006/relationships/image" Target="../media/image178.png"/><Relationship Id="rId12" Type="http://schemas.openxmlformats.org/officeDocument/2006/relationships/image" Target="../media/image182.png"/><Relationship Id="rId15" Type="http://schemas.openxmlformats.org/officeDocument/2006/relationships/image" Target="../media/image180.png"/><Relationship Id="rId14" Type="http://schemas.openxmlformats.org/officeDocument/2006/relationships/image" Target="../media/image185.png"/><Relationship Id="rId17" Type="http://schemas.openxmlformats.org/officeDocument/2006/relationships/image" Target="../media/image176.png"/><Relationship Id="rId16" Type="http://schemas.openxmlformats.org/officeDocument/2006/relationships/image" Target="../media/image188.png"/><Relationship Id="rId19" Type="http://schemas.openxmlformats.org/officeDocument/2006/relationships/image" Target="../media/image177.png"/><Relationship Id="rId18" Type="http://schemas.openxmlformats.org/officeDocument/2006/relationships/image" Target="../media/image18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7.png"/><Relationship Id="rId4" Type="http://schemas.openxmlformats.org/officeDocument/2006/relationships/image" Target="../media/image189.png"/><Relationship Id="rId9" Type="http://schemas.openxmlformats.org/officeDocument/2006/relationships/image" Target="../media/image183.png"/><Relationship Id="rId5" Type="http://schemas.openxmlformats.org/officeDocument/2006/relationships/image" Target="../media/image56.png"/><Relationship Id="rId6" Type="http://schemas.openxmlformats.org/officeDocument/2006/relationships/image" Target="../media/image123.png"/><Relationship Id="rId7" Type="http://schemas.openxmlformats.org/officeDocument/2006/relationships/image" Target="../media/image135.png"/><Relationship Id="rId8" Type="http://schemas.openxmlformats.org/officeDocument/2006/relationships/image" Target="../media/image191.png"/><Relationship Id="rId11" Type="http://schemas.openxmlformats.org/officeDocument/2006/relationships/image" Target="../media/image44.png"/><Relationship Id="rId10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7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197.png"/><Relationship Id="rId10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0.png"/><Relationship Id="rId22" Type="http://schemas.openxmlformats.org/officeDocument/2006/relationships/image" Target="../media/image20.png"/><Relationship Id="rId21" Type="http://schemas.openxmlformats.org/officeDocument/2006/relationships/image" Target="../media/image29.png"/><Relationship Id="rId24" Type="http://schemas.openxmlformats.org/officeDocument/2006/relationships/image" Target="../media/image33.png"/><Relationship Id="rId23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image" Target="../media/image28.png"/><Relationship Id="rId26" Type="http://schemas.openxmlformats.org/officeDocument/2006/relationships/image" Target="../media/image31.png"/><Relationship Id="rId25" Type="http://schemas.openxmlformats.org/officeDocument/2006/relationships/image" Target="../media/image37.png"/><Relationship Id="rId27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12.png"/><Relationship Id="rId11" Type="http://schemas.openxmlformats.org/officeDocument/2006/relationships/image" Target="../media/image22.png"/><Relationship Id="rId10" Type="http://schemas.openxmlformats.org/officeDocument/2006/relationships/image" Target="../media/image14.png"/><Relationship Id="rId13" Type="http://schemas.openxmlformats.org/officeDocument/2006/relationships/image" Target="../media/image16.png"/><Relationship Id="rId12" Type="http://schemas.openxmlformats.org/officeDocument/2006/relationships/image" Target="../media/image15.png"/><Relationship Id="rId15" Type="http://schemas.openxmlformats.org/officeDocument/2006/relationships/image" Target="../media/image18.png"/><Relationship Id="rId14" Type="http://schemas.openxmlformats.org/officeDocument/2006/relationships/image" Target="../media/image19.png"/><Relationship Id="rId17" Type="http://schemas.openxmlformats.org/officeDocument/2006/relationships/image" Target="../media/image17.png"/><Relationship Id="rId16" Type="http://schemas.openxmlformats.org/officeDocument/2006/relationships/image" Target="../media/image23.png"/><Relationship Id="rId19" Type="http://schemas.openxmlformats.org/officeDocument/2006/relationships/image" Target="../media/image21.png"/><Relationship Id="rId18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6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00.png"/><Relationship Id="rId10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4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192.png"/><Relationship Id="rId10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1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193.png"/><Relationship Id="rId10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4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195.png"/><Relationship Id="rId10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8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50.png"/><Relationship Id="rId10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6.png"/><Relationship Id="rId4" Type="http://schemas.openxmlformats.org/officeDocument/2006/relationships/image" Target="../media/image202.png"/><Relationship Id="rId9" Type="http://schemas.openxmlformats.org/officeDocument/2006/relationships/image" Target="../media/image135.png"/><Relationship Id="rId5" Type="http://schemas.openxmlformats.org/officeDocument/2006/relationships/image" Target="../media/image196.png"/><Relationship Id="rId6" Type="http://schemas.openxmlformats.org/officeDocument/2006/relationships/image" Target="../media/image199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83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4" Type="http://schemas.openxmlformats.org/officeDocument/2006/relationships/image" Target="../media/image2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3.png"/><Relationship Id="rId4" Type="http://schemas.openxmlformats.org/officeDocument/2006/relationships/image" Target="../media/image205.png"/><Relationship Id="rId9" Type="http://schemas.openxmlformats.org/officeDocument/2006/relationships/image" Target="../media/image135.png"/><Relationship Id="rId5" Type="http://schemas.openxmlformats.org/officeDocument/2006/relationships/image" Target="../media/image196.png"/><Relationship Id="rId6" Type="http://schemas.openxmlformats.org/officeDocument/2006/relationships/image" Target="../media/image208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83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4" Type="http://schemas.openxmlformats.org/officeDocument/2006/relationships/image" Target="../media/image2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9.png"/><Relationship Id="rId4" Type="http://schemas.openxmlformats.org/officeDocument/2006/relationships/image" Target="../media/image212.png"/><Relationship Id="rId9" Type="http://schemas.openxmlformats.org/officeDocument/2006/relationships/image" Target="../media/image135.png"/><Relationship Id="rId5" Type="http://schemas.openxmlformats.org/officeDocument/2006/relationships/image" Target="../media/image196.png"/><Relationship Id="rId6" Type="http://schemas.openxmlformats.org/officeDocument/2006/relationships/image" Target="../media/image219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83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4" Type="http://schemas.openxmlformats.org/officeDocument/2006/relationships/image" Target="../media/image2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6.png"/><Relationship Id="rId4" Type="http://schemas.openxmlformats.org/officeDocument/2006/relationships/image" Target="../media/image220.png"/><Relationship Id="rId9" Type="http://schemas.openxmlformats.org/officeDocument/2006/relationships/image" Target="../media/image135.png"/><Relationship Id="rId5" Type="http://schemas.openxmlformats.org/officeDocument/2006/relationships/image" Target="../media/image196.png"/><Relationship Id="rId6" Type="http://schemas.openxmlformats.org/officeDocument/2006/relationships/image" Target="../media/image214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83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4" Type="http://schemas.openxmlformats.org/officeDocument/2006/relationships/image" Target="../media/image2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9" Type="http://schemas.openxmlformats.org/officeDocument/2006/relationships/image" Target="../media/image135.png"/><Relationship Id="rId5" Type="http://schemas.openxmlformats.org/officeDocument/2006/relationships/image" Target="../media/image196.png"/><Relationship Id="rId6" Type="http://schemas.openxmlformats.org/officeDocument/2006/relationships/image" Target="../media/image227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83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4" Type="http://schemas.openxmlformats.org/officeDocument/2006/relationships/image" Target="../media/image2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Relationship Id="rId5" Type="http://schemas.openxmlformats.org/officeDocument/2006/relationships/image" Target="../media/image32.png"/><Relationship Id="rId6" Type="http://schemas.openxmlformats.org/officeDocument/2006/relationships/image" Target="../media/image56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1" Type="http://schemas.openxmlformats.org/officeDocument/2006/relationships/image" Target="../media/image38.png"/><Relationship Id="rId10" Type="http://schemas.openxmlformats.org/officeDocument/2006/relationships/image" Target="../media/image35.png"/><Relationship Id="rId12" Type="http://schemas.openxmlformats.org/officeDocument/2006/relationships/image" Target="../media/image4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2.png"/><Relationship Id="rId4" Type="http://schemas.openxmlformats.org/officeDocument/2006/relationships/image" Target="../media/image221.png"/><Relationship Id="rId9" Type="http://schemas.openxmlformats.org/officeDocument/2006/relationships/image" Target="../media/image135.png"/><Relationship Id="rId5" Type="http://schemas.openxmlformats.org/officeDocument/2006/relationships/image" Target="../media/image196.png"/><Relationship Id="rId6" Type="http://schemas.openxmlformats.org/officeDocument/2006/relationships/image" Target="../media/image225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83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4" Type="http://schemas.openxmlformats.org/officeDocument/2006/relationships/image" Target="../media/image2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4.png"/><Relationship Id="rId4" Type="http://schemas.openxmlformats.org/officeDocument/2006/relationships/image" Target="../media/image240.png"/><Relationship Id="rId9" Type="http://schemas.openxmlformats.org/officeDocument/2006/relationships/image" Target="../media/image135.png"/><Relationship Id="rId5" Type="http://schemas.openxmlformats.org/officeDocument/2006/relationships/image" Target="../media/image196.png"/><Relationship Id="rId6" Type="http://schemas.openxmlformats.org/officeDocument/2006/relationships/image" Target="../media/image233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83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4" Type="http://schemas.openxmlformats.org/officeDocument/2006/relationships/image" Target="../media/image2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5.png"/><Relationship Id="rId4" Type="http://schemas.openxmlformats.org/officeDocument/2006/relationships/image" Target="../media/image235.png"/><Relationship Id="rId9" Type="http://schemas.openxmlformats.org/officeDocument/2006/relationships/image" Target="../media/image135.png"/><Relationship Id="rId5" Type="http://schemas.openxmlformats.org/officeDocument/2006/relationships/image" Target="../media/image196.png"/><Relationship Id="rId6" Type="http://schemas.openxmlformats.org/officeDocument/2006/relationships/image" Target="../media/image231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83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4" Type="http://schemas.openxmlformats.org/officeDocument/2006/relationships/image" Target="../media/image2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9.png"/><Relationship Id="rId4" Type="http://schemas.openxmlformats.org/officeDocument/2006/relationships/image" Target="../media/image230.png"/><Relationship Id="rId9" Type="http://schemas.openxmlformats.org/officeDocument/2006/relationships/image" Target="../media/image135.png"/><Relationship Id="rId5" Type="http://schemas.openxmlformats.org/officeDocument/2006/relationships/image" Target="../media/image196.png"/><Relationship Id="rId6" Type="http://schemas.openxmlformats.org/officeDocument/2006/relationships/image" Target="../media/image234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83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8.png"/><Relationship Id="rId14" Type="http://schemas.openxmlformats.org/officeDocument/2006/relationships/image" Target="../media/image2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1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32.png"/><Relationship Id="rId10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3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70.png"/><Relationship Id="rId10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6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54.png"/><Relationship Id="rId10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8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37.png"/><Relationship Id="rId10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8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46.png"/><Relationship Id="rId10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9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57.png"/><Relationship Id="rId10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Relationship Id="rId9" Type="http://schemas.openxmlformats.org/officeDocument/2006/relationships/image" Target="../media/image53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9.png"/><Relationship Id="rId11" Type="http://schemas.openxmlformats.org/officeDocument/2006/relationships/image" Target="../media/image41.png"/><Relationship Id="rId10" Type="http://schemas.openxmlformats.org/officeDocument/2006/relationships/image" Target="../media/image56.png"/><Relationship Id="rId13" Type="http://schemas.openxmlformats.org/officeDocument/2006/relationships/image" Target="../media/image45.png"/><Relationship Id="rId12" Type="http://schemas.openxmlformats.org/officeDocument/2006/relationships/image" Target="../media/image42.png"/><Relationship Id="rId15" Type="http://schemas.openxmlformats.org/officeDocument/2006/relationships/image" Target="../media/image38.png"/><Relationship Id="rId14" Type="http://schemas.openxmlformats.org/officeDocument/2006/relationships/image" Target="../media/image35.png"/><Relationship Id="rId17" Type="http://schemas.openxmlformats.org/officeDocument/2006/relationships/image" Target="../media/image58.png"/><Relationship Id="rId16" Type="http://schemas.openxmlformats.org/officeDocument/2006/relationships/image" Target="../media/image4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3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53.png"/><Relationship Id="rId10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2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44.png"/><Relationship Id="rId10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8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61.png"/><Relationship Id="rId10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7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49.png"/><Relationship Id="rId10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2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55.png"/><Relationship Id="rId10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0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59.png"/><Relationship Id="rId10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1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79.png"/><Relationship Id="rId10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5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58.png"/><Relationship Id="rId10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6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82.png"/><Relationship Id="rId10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6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68.png"/><Relationship Id="rId10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60.png"/><Relationship Id="rId9" Type="http://schemas.openxmlformats.org/officeDocument/2006/relationships/image" Target="../media/image56.png"/><Relationship Id="rId5" Type="http://schemas.openxmlformats.org/officeDocument/2006/relationships/image" Target="../media/image67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13" Type="http://schemas.openxmlformats.org/officeDocument/2006/relationships/image" Target="../media/image35.png"/><Relationship Id="rId12" Type="http://schemas.openxmlformats.org/officeDocument/2006/relationships/image" Target="../media/image45.png"/><Relationship Id="rId15" Type="http://schemas.openxmlformats.org/officeDocument/2006/relationships/image" Target="../media/image44.png"/><Relationship Id="rId14" Type="http://schemas.openxmlformats.org/officeDocument/2006/relationships/image" Target="../media/image38.png"/><Relationship Id="rId16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5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62.png"/><Relationship Id="rId10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7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64.png"/><Relationship Id="rId10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3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17.png"/><Relationship Id="rId10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9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19.png"/><Relationship Id="rId10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2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83.png"/><Relationship Id="rId10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0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75.png"/><Relationship Id="rId10" Type="http://schemas.openxmlformats.org/officeDocument/2006/relationships/image" Target="../media/image4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4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76.png"/><Relationship Id="rId10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3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77.png"/><Relationship Id="rId10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71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97.png"/><Relationship Id="rId10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78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85.png"/><Relationship Id="rId10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42.png"/><Relationship Id="rId22" Type="http://schemas.openxmlformats.org/officeDocument/2006/relationships/image" Target="../media/image35.png"/><Relationship Id="rId21" Type="http://schemas.openxmlformats.org/officeDocument/2006/relationships/image" Target="../media/image45.png"/><Relationship Id="rId24" Type="http://schemas.openxmlformats.org/officeDocument/2006/relationships/image" Target="../media/image44.png"/><Relationship Id="rId23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3.png"/><Relationship Id="rId9" Type="http://schemas.openxmlformats.org/officeDocument/2006/relationships/image" Target="../media/image70.png"/><Relationship Id="rId25" Type="http://schemas.openxmlformats.org/officeDocument/2006/relationships/image" Target="../media/image85.png"/><Relationship Id="rId5" Type="http://schemas.openxmlformats.org/officeDocument/2006/relationships/image" Target="../media/image46.png"/><Relationship Id="rId6" Type="http://schemas.openxmlformats.org/officeDocument/2006/relationships/image" Target="../media/image66.png"/><Relationship Id="rId7" Type="http://schemas.openxmlformats.org/officeDocument/2006/relationships/image" Target="../media/image78.png"/><Relationship Id="rId8" Type="http://schemas.openxmlformats.org/officeDocument/2006/relationships/image" Target="../media/image68.png"/><Relationship Id="rId11" Type="http://schemas.openxmlformats.org/officeDocument/2006/relationships/image" Target="../media/image71.png"/><Relationship Id="rId10" Type="http://schemas.openxmlformats.org/officeDocument/2006/relationships/image" Target="../media/image69.png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5" Type="http://schemas.openxmlformats.org/officeDocument/2006/relationships/image" Target="../media/image72.png"/><Relationship Id="rId14" Type="http://schemas.openxmlformats.org/officeDocument/2006/relationships/image" Target="../media/image75.png"/><Relationship Id="rId17" Type="http://schemas.openxmlformats.org/officeDocument/2006/relationships/image" Target="../media/image76.png"/><Relationship Id="rId16" Type="http://schemas.openxmlformats.org/officeDocument/2006/relationships/image" Target="../media/image77.png"/><Relationship Id="rId19" Type="http://schemas.openxmlformats.org/officeDocument/2006/relationships/image" Target="../media/image41.png"/><Relationship Id="rId18" Type="http://schemas.openxmlformats.org/officeDocument/2006/relationships/image" Target="../media/image5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1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94.png"/><Relationship Id="rId10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87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90.png"/><Relationship Id="rId10" Type="http://schemas.openxmlformats.org/officeDocument/2006/relationships/image" Target="../media/image4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88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89.png"/><Relationship Id="rId10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84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86.png"/><Relationship Id="rId10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91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01.png"/><Relationship Id="rId10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93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299.png"/><Relationship Id="rId10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98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12.png"/><Relationship Id="rId10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3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00.png"/><Relationship Id="rId10" Type="http://schemas.openxmlformats.org/officeDocument/2006/relationships/image" Target="../media/image4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92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23.png"/><Relationship Id="rId10" Type="http://schemas.openxmlformats.org/officeDocument/2006/relationships/image" Target="../media/image4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92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23.png"/><Relationship Id="rId10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6.png"/><Relationship Id="rId22" Type="http://schemas.openxmlformats.org/officeDocument/2006/relationships/image" Target="../media/image42.png"/><Relationship Id="rId21" Type="http://schemas.openxmlformats.org/officeDocument/2006/relationships/image" Target="../media/image91.png"/><Relationship Id="rId24" Type="http://schemas.openxmlformats.org/officeDocument/2006/relationships/image" Target="../media/image35.png"/><Relationship Id="rId23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26" Type="http://schemas.openxmlformats.org/officeDocument/2006/relationships/image" Target="../media/image44.png"/><Relationship Id="rId25" Type="http://schemas.openxmlformats.org/officeDocument/2006/relationships/image" Target="../media/image38.png"/><Relationship Id="rId27" Type="http://schemas.openxmlformats.org/officeDocument/2006/relationships/image" Target="../media/image92.png"/><Relationship Id="rId5" Type="http://schemas.openxmlformats.org/officeDocument/2006/relationships/image" Target="../media/image86.png"/><Relationship Id="rId6" Type="http://schemas.openxmlformats.org/officeDocument/2006/relationships/image" Target="../media/image81.png"/><Relationship Id="rId7" Type="http://schemas.openxmlformats.org/officeDocument/2006/relationships/image" Target="../media/image93.png"/><Relationship Id="rId8" Type="http://schemas.openxmlformats.org/officeDocument/2006/relationships/image" Target="../media/image80.png"/><Relationship Id="rId11" Type="http://schemas.openxmlformats.org/officeDocument/2006/relationships/image" Target="../media/image96.png"/><Relationship Id="rId10" Type="http://schemas.openxmlformats.org/officeDocument/2006/relationships/image" Target="../media/image89.png"/><Relationship Id="rId13" Type="http://schemas.openxmlformats.org/officeDocument/2006/relationships/image" Target="../media/image46.png"/><Relationship Id="rId12" Type="http://schemas.openxmlformats.org/officeDocument/2006/relationships/image" Target="../media/image43.png"/><Relationship Id="rId15" Type="http://schemas.openxmlformats.org/officeDocument/2006/relationships/image" Target="../media/image97.png"/><Relationship Id="rId14" Type="http://schemas.openxmlformats.org/officeDocument/2006/relationships/image" Target="../media/image82.png"/><Relationship Id="rId17" Type="http://schemas.openxmlformats.org/officeDocument/2006/relationships/image" Target="../media/image88.png"/><Relationship Id="rId16" Type="http://schemas.openxmlformats.org/officeDocument/2006/relationships/image" Target="../media/image90.png"/><Relationship Id="rId19" Type="http://schemas.openxmlformats.org/officeDocument/2006/relationships/image" Target="../media/image94.png"/><Relationship Id="rId18" Type="http://schemas.openxmlformats.org/officeDocument/2006/relationships/image" Target="../media/image8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03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15.png"/><Relationship Id="rId10" Type="http://schemas.openxmlformats.org/officeDocument/2006/relationships/image" Target="../media/image4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02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29.png"/><Relationship Id="rId10" Type="http://schemas.openxmlformats.org/officeDocument/2006/relationships/image" Target="../media/image4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96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18.png"/><Relationship Id="rId10" Type="http://schemas.openxmlformats.org/officeDocument/2006/relationships/image" Target="../media/image4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11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07.png"/><Relationship Id="rId10" Type="http://schemas.openxmlformats.org/officeDocument/2006/relationships/image" Target="../media/image4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05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06.png"/><Relationship Id="rId10" Type="http://schemas.openxmlformats.org/officeDocument/2006/relationships/image" Target="../media/image4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10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25.png"/><Relationship Id="rId10" Type="http://schemas.openxmlformats.org/officeDocument/2006/relationships/image" Target="../media/image4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04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42.png"/><Relationship Id="rId10" Type="http://schemas.openxmlformats.org/officeDocument/2006/relationships/image" Target="../media/image4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28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16.png"/><Relationship Id="rId10" Type="http://schemas.openxmlformats.org/officeDocument/2006/relationships/image" Target="../media/image4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14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22.png"/><Relationship Id="rId10" Type="http://schemas.openxmlformats.org/officeDocument/2006/relationships/image" Target="../media/image4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26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83.png"/><Relationship Id="rId11" Type="http://schemas.openxmlformats.org/officeDocument/2006/relationships/image" Target="../media/image338.png"/><Relationship Id="rId10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5.png"/><Relationship Id="rId9" Type="http://schemas.openxmlformats.org/officeDocument/2006/relationships/image" Target="../media/image35.png"/><Relationship Id="rId5" Type="http://schemas.openxmlformats.org/officeDocument/2006/relationships/image" Target="../media/image56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38.png"/><Relationship Id="rId12" Type="http://schemas.openxmlformats.org/officeDocument/2006/relationships/image" Target="../media/image9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87.png"/><Relationship Id="rId4" Type="http://schemas.openxmlformats.org/officeDocument/2006/relationships/image" Target="../media/image327.png"/><Relationship Id="rId9" Type="http://schemas.openxmlformats.org/officeDocument/2006/relationships/image" Target="../media/image137.png"/><Relationship Id="rId5" Type="http://schemas.openxmlformats.org/officeDocument/2006/relationships/image" Target="../media/image56.png"/><Relationship Id="rId6" Type="http://schemas.openxmlformats.org/officeDocument/2006/relationships/image" Target="../media/image123.png"/><Relationship Id="rId7" Type="http://schemas.openxmlformats.org/officeDocument/2006/relationships/image" Target="../media/image135.png"/><Relationship Id="rId8" Type="http://schemas.openxmlformats.org/officeDocument/2006/relationships/image" Target="../media/image191.png"/><Relationship Id="rId11" Type="http://schemas.openxmlformats.org/officeDocument/2006/relationships/image" Target="../media/image320.png"/><Relationship Id="rId10" Type="http://schemas.openxmlformats.org/officeDocument/2006/relationships/image" Target="../media/image3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34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37.png"/><Relationship Id="rId11" Type="http://schemas.openxmlformats.org/officeDocument/2006/relationships/image" Target="../media/image346.png"/><Relationship Id="rId10" Type="http://schemas.openxmlformats.org/officeDocument/2006/relationships/image" Target="../media/image320.png"/><Relationship Id="rId13" Type="http://schemas.openxmlformats.org/officeDocument/2006/relationships/image" Target="../media/image324.png"/><Relationship Id="rId12" Type="http://schemas.openxmlformats.org/officeDocument/2006/relationships/image" Target="../media/image33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32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37.png"/><Relationship Id="rId11" Type="http://schemas.openxmlformats.org/officeDocument/2006/relationships/image" Target="../media/image346.png"/><Relationship Id="rId10" Type="http://schemas.openxmlformats.org/officeDocument/2006/relationships/image" Target="../media/image320.png"/><Relationship Id="rId13" Type="http://schemas.openxmlformats.org/officeDocument/2006/relationships/image" Target="../media/image331.png"/><Relationship Id="rId12" Type="http://schemas.openxmlformats.org/officeDocument/2006/relationships/image" Target="../media/image348.png"/><Relationship Id="rId14" Type="http://schemas.openxmlformats.org/officeDocument/2006/relationships/image" Target="../media/image35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33.png"/><Relationship Id="rId4" Type="http://schemas.openxmlformats.org/officeDocument/2006/relationships/image" Target="../media/image340.png"/><Relationship Id="rId9" Type="http://schemas.openxmlformats.org/officeDocument/2006/relationships/image" Target="../media/image137.png"/><Relationship Id="rId5" Type="http://schemas.openxmlformats.org/officeDocument/2006/relationships/image" Target="../media/image56.png"/><Relationship Id="rId6" Type="http://schemas.openxmlformats.org/officeDocument/2006/relationships/image" Target="../media/image123.png"/><Relationship Id="rId7" Type="http://schemas.openxmlformats.org/officeDocument/2006/relationships/image" Target="../media/image135.png"/><Relationship Id="rId8" Type="http://schemas.openxmlformats.org/officeDocument/2006/relationships/image" Target="../media/image191.png"/><Relationship Id="rId11" Type="http://schemas.openxmlformats.org/officeDocument/2006/relationships/image" Target="../media/image320.png"/><Relationship Id="rId10" Type="http://schemas.openxmlformats.org/officeDocument/2006/relationships/image" Target="../media/image38.png"/><Relationship Id="rId13" Type="http://schemas.openxmlformats.org/officeDocument/2006/relationships/image" Target="../media/image358.png"/><Relationship Id="rId12" Type="http://schemas.openxmlformats.org/officeDocument/2006/relationships/image" Target="../media/image336.png"/><Relationship Id="rId14" Type="http://schemas.openxmlformats.org/officeDocument/2006/relationships/image" Target="../media/image34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37.png"/><Relationship Id="rId4" Type="http://schemas.openxmlformats.org/officeDocument/2006/relationships/image" Target="../media/image56.png"/><Relationship Id="rId9" Type="http://schemas.openxmlformats.org/officeDocument/2006/relationships/image" Target="../media/image38.png"/><Relationship Id="rId5" Type="http://schemas.openxmlformats.org/officeDocument/2006/relationships/image" Target="../media/image123.png"/><Relationship Id="rId6" Type="http://schemas.openxmlformats.org/officeDocument/2006/relationships/image" Target="../media/image135.png"/><Relationship Id="rId7" Type="http://schemas.openxmlformats.org/officeDocument/2006/relationships/image" Target="../media/image191.png"/><Relationship Id="rId8" Type="http://schemas.openxmlformats.org/officeDocument/2006/relationships/image" Target="../media/image137.png"/><Relationship Id="rId11" Type="http://schemas.openxmlformats.org/officeDocument/2006/relationships/image" Target="../media/image339.png"/><Relationship Id="rId10" Type="http://schemas.openxmlformats.org/officeDocument/2006/relationships/image" Target="../media/image32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35.png"/><Relationship Id="rId4" Type="http://schemas.openxmlformats.org/officeDocument/2006/relationships/image" Target="../media/image347.png"/><Relationship Id="rId9" Type="http://schemas.openxmlformats.org/officeDocument/2006/relationships/image" Target="../media/image350.png"/><Relationship Id="rId5" Type="http://schemas.openxmlformats.org/officeDocument/2006/relationships/image" Target="../media/image349.png"/><Relationship Id="rId6" Type="http://schemas.openxmlformats.org/officeDocument/2006/relationships/image" Target="../media/image56.png"/><Relationship Id="rId7" Type="http://schemas.openxmlformats.org/officeDocument/2006/relationships/image" Target="../media/image123.png"/><Relationship Id="rId8" Type="http://schemas.openxmlformats.org/officeDocument/2006/relationships/image" Target="../media/image135.png"/><Relationship Id="rId11" Type="http://schemas.openxmlformats.org/officeDocument/2006/relationships/image" Target="../media/image38.png"/><Relationship Id="rId10" Type="http://schemas.openxmlformats.org/officeDocument/2006/relationships/image" Target="../media/image354.png"/><Relationship Id="rId12" Type="http://schemas.openxmlformats.org/officeDocument/2006/relationships/image" Target="../media/image34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44.png"/><Relationship Id="rId4" Type="http://schemas.openxmlformats.org/officeDocument/2006/relationships/image" Target="../media/image362.png"/><Relationship Id="rId9" Type="http://schemas.openxmlformats.org/officeDocument/2006/relationships/image" Target="../media/image137.png"/><Relationship Id="rId5" Type="http://schemas.openxmlformats.org/officeDocument/2006/relationships/image" Target="../media/image56.png"/><Relationship Id="rId6" Type="http://schemas.openxmlformats.org/officeDocument/2006/relationships/image" Target="../media/image123.png"/><Relationship Id="rId7" Type="http://schemas.openxmlformats.org/officeDocument/2006/relationships/image" Target="../media/image135.png"/><Relationship Id="rId8" Type="http://schemas.openxmlformats.org/officeDocument/2006/relationships/image" Target="../media/image191.png"/><Relationship Id="rId11" Type="http://schemas.openxmlformats.org/officeDocument/2006/relationships/image" Target="../media/image44.png"/><Relationship Id="rId10" Type="http://schemas.openxmlformats.org/officeDocument/2006/relationships/image" Target="../media/image35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3.png"/><Relationship Id="rId4" Type="http://schemas.openxmlformats.org/officeDocument/2006/relationships/image" Target="../media/image360.png"/><Relationship Id="rId9" Type="http://schemas.openxmlformats.org/officeDocument/2006/relationships/image" Target="../media/image135.png"/><Relationship Id="rId5" Type="http://schemas.openxmlformats.org/officeDocument/2006/relationships/image" Target="../media/image353.png"/><Relationship Id="rId6" Type="http://schemas.openxmlformats.org/officeDocument/2006/relationships/image" Target="../media/image356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37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52.png"/><Relationship Id="rId14" Type="http://schemas.openxmlformats.org/officeDocument/2006/relationships/image" Target="../media/image37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3.png"/><Relationship Id="rId4" Type="http://schemas.openxmlformats.org/officeDocument/2006/relationships/image" Target="../media/image353.png"/><Relationship Id="rId9" Type="http://schemas.openxmlformats.org/officeDocument/2006/relationships/image" Target="../media/image135.png"/><Relationship Id="rId5" Type="http://schemas.openxmlformats.org/officeDocument/2006/relationships/image" Target="../media/image367.png"/><Relationship Id="rId6" Type="http://schemas.openxmlformats.org/officeDocument/2006/relationships/image" Target="../media/image361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37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52.png"/><Relationship Id="rId14" Type="http://schemas.openxmlformats.org/officeDocument/2006/relationships/image" Target="../media/image38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.png"/><Relationship Id="rId4" Type="http://schemas.openxmlformats.org/officeDocument/2006/relationships/image" Target="../media/image353.png"/><Relationship Id="rId9" Type="http://schemas.openxmlformats.org/officeDocument/2006/relationships/image" Target="../media/image135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37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52.png"/><Relationship Id="rId14" Type="http://schemas.openxmlformats.org/officeDocument/2006/relationships/image" Target="../media/image37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84.png"/><Relationship Id="rId9" Type="http://schemas.openxmlformats.org/officeDocument/2006/relationships/image" Target="../media/image35.png"/><Relationship Id="rId5" Type="http://schemas.openxmlformats.org/officeDocument/2006/relationships/image" Target="../media/image56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38.png"/><Relationship Id="rId12" Type="http://schemas.openxmlformats.org/officeDocument/2006/relationships/image" Target="../media/image9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.png"/><Relationship Id="rId4" Type="http://schemas.openxmlformats.org/officeDocument/2006/relationships/image" Target="../media/image360.png"/><Relationship Id="rId9" Type="http://schemas.openxmlformats.org/officeDocument/2006/relationships/image" Target="../media/image135.png"/><Relationship Id="rId5" Type="http://schemas.openxmlformats.org/officeDocument/2006/relationships/image" Target="../media/image353.png"/><Relationship Id="rId6" Type="http://schemas.openxmlformats.org/officeDocument/2006/relationships/image" Target="../media/image378.png"/><Relationship Id="rId7" Type="http://schemas.openxmlformats.org/officeDocument/2006/relationships/image" Target="../media/image56.png"/><Relationship Id="rId8" Type="http://schemas.openxmlformats.org/officeDocument/2006/relationships/image" Target="../media/image123.png"/><Relationship Id="rId11" Type="http://schemas.openxmlformats.org/officeDocument/2006/relationships/image" Target="../media/image137.png"/><Relationship Id="rId10" Type="http://schemas.openxmlformats.org/officeDocument/2006/relationships/image" Target="../media/image191.png"/><Relationship Id="rId13" Type="http://schemas.openxmlformats.org/officeDocument/2006/relationships/image" Target="../media/image44.png"/><Relationship Id="rId12" Type="http://schemas.openxmlformats.org/officeDocument/2006/relationships/image" Target="../media/image352.png"/><Relationship Id="rId14" Type="http://schemas.openxmlformats.org/officeDocument/2006/relationships/image" Target="../media/image37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44.png"/><Relationship Id="rId4" Type="http://schemas.openxmlformats.org/officeDocument/2006/relationships/image" Target="../media/image369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73.png"/><Relationship Id="rId4" Type="http://schemas.openxmlformats.org/officeDocument/2006/relationships/image" Target="../media/image371.png"/><Relationship Id="rId9" Type="http://schemas.openxmlformats.org/officeDocument/2006/relationships/image" Target="../media/image191.png"/><Relationship Id="rId5" Type="http://schemas.openxmlformats.org/officeDocument/2006/relationships/image" Target="../media/image376.png"/><Relationship Id="rId6" Type="http://schemas.openxmlformats.org/officeDocument/2006/relationships/image" Target="../media/image56.png"/><Relationship Id="rId7" Type="http://schemas.openxmlformats.org/officeDocument/2006/relationships/image" Target="../media/image123.png"/><Relationship Id="rId8" Type="http://schemas.openxmlformats.org/officeDocument/2006/relationships/image" Target="../media/image135.png"/><Relationship Id="rId11" Type="http://schemas.openxmlformats.org/officeDocument/2006/relationships/image" Target="../media/image352.png"/><Relationship Id="rId10" Type="http://schemas.openxmlformats.org/officeDocument/2006/relationships/image" Target="../media/image137.png"/><Relationship Id="rId13" Type="http://schemas.openxmlformats.org/officeDocument/2006/relationships/image" Target="../media/image375.png"/><Relationship Id="rId12" Type="http://schemas.openxmlformats.org/officeDocument/2006/relationships/image" Target="../media/image44.png"/><Relationship Id="rId14" Type="http://schemas.openxmlformats.org/officeDocument/2006/relationships/image" Target="../media/image37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7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4200" y="5422900"/>
            <a:ext cx="65024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00" y="723900"/>
            <a:ext cx="9563100" cy="88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80700" y="3060700"/>
            <a:ext cx="54229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5633700" y="8343900"/>
            <a:ext cx="9017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41000" y="7797800"/>
            <a:ext cx="63246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241300"/>
            <a:ext cx="17818100" cy="98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2311400"/>
            <a:ext cx="8089900" cy="7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4600" y="5334000"/>
            <a:ext cx="69215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700" y="19812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300" y="3365500"/>
            <a:ext cx="33655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94900" y="2425700"/>
            <a:ext cx="6045200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42500" y="2463800"/>
            <a:ext cx="57023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06100" y="4279900"/>
            <a:ext cx="4673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134600" y="4749800"/>
            <a:ext cx="55372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300" y="3365500"/>
            <a:ext cx="33655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94900" y="2425700"/>
            <a:ext cx="6045200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55200" y="2463800"/>
            <a:ext cx="56642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350500" y="4279900"/>
            <a:ext cx="5054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134600" y="4838700"/>
            <a:ext cx="4635500" cy="40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07600" y="2425700"/>
            <a:ext cx="6045200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78300" y="3543300"/>
            <a:ext cx="3365500" cy="43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55200" y="2463800"/>
            <a:ext cx="56896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223500" y="4279900"/>
            <a:ext cx="5613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07600" y="4864100"/>
            <a:ext cx="61722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300" y="3441700"/>
            <a:ext cx="3365500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07600" y="2425700"/>
            <a:ext cx="6045200" cy="693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42500" y="2463800"/>
            <a:ext cx="57404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58400" y="4279900"/>
            <a:ext cx="5816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07600" y="4965700"/>
            <a:ext cx="3835400" cy="3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" y="241300"/>
            <a:ext cx="17818100" cy="98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7600" y="2070100"/>
            <a:ext cx="29083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09000" y="2819400"/>
            <a:ext cx="9702800" cy="59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86900" y="4254500"/>
            <a:ext cx="7340600" cy="51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4600" y="5334000"/>
            <a:ext cx="74549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1000" y="1917700"/>
            <a:ext cx="8636000" cy="35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7200" y="1892300"/>
            <a:ext cx="13970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917700"/>
            <a:ext cx="8636000" cy="351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" y="5740400"/>
            <a:ext cx="174879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200" y="2768600"/>
            <a:ext cx="1981200" cy="10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5800" y="290830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14400" y="3416300"/>
            <a:ext cx="2578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92500" y="2806700"/>
            <a:ext cx="17526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82200" y="3060700"/>
            <a:ext cx="34163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589000" y="3086100"/>
            <a:ext cx="3860800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1200" y="6985000"/>
            <a:ext cx="186690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540500" y="6692900"/>
            <a:ext cx="18542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724900" y="6731000"/>
            <a:ext cx="18542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17800" y="6972300"/>
            <a:ext cx="1524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004800" y="6388100"/>
            <a:ext cx="28194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023600" y="6858000"/>
            <a:ext cx="1549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566900" y="6438900"/>
            <a:ext cx="25019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5938500" y="7975600"/>
            <a:ext cx="698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4500" y="5727700"/>
            <a:ext cx="1676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57200" y="1930400"/>
            <a:ext cx="1663700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156200" y="2768600"/>
            <a:ext cx="18796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991100" y="4546600"/>
            <a:ext cx="22606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4610100" y="6985000"/>
            <a:ext cx="16891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749800" y="8166100"/>
            <a:ext cx="1600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870700" y="8280400"/>
            <a:ext cx="13081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067800" y="8318500"/>
            <a:ext cx="13081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8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579100" y="8343900"/>
            <a:ext cx="22987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8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2827000" y="8267700"/>
            <a:ext cx="1320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8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086600" y="4368800"/>
            <a:ext cx="15748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149600" y="4470400"/>
            <a:ext cx="2362200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8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8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8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8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8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-1244600" y="749300"/>
            <a:ext cx="46990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6070600"/>
            <a:ext cx="17386300" cy="3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1000" y="1917700"/>
            <a:ext cx="8636000" cy="3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00" y="1917700"/>
            <a:ext cx="8636000" cy="3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6100" y="3403600"/>
            <a:ext cx="18669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54200" y="7251700"/>
            <a:ext cx="15113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85500" y="7251700"/>
            <a:ext cx="26289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09800" y="7251700"/>
            <a:ext cx="2070100" cy="20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31200" y="7226300"/>
            <a:ext cx="2044700" cy="20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83200" y="7404100"/>
            <a:ext cx="19558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080500" y="1943100"/>
            <a:ext cx="12700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82600" y="2044700"/>
            <a:ext cx="31623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1003300" y="2654300"/>
            <a:ext cx="5422900" cy="26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552700" y="2933700"/>
            <a:ext cx="22733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826000" y="2933700"/>
            <a:ext cx="17399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785600" y="4064000"/>
            <a:ext cx="35941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686800" y="1574800"/>
            <a:ext cx="5232400" cy="4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71500" y="6235700"/>
            <a:ext cx="15113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868400" y="3136900"/>
            <a:ext cx="3124200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-1244600" y="749300"/>
            <a:ext cx="46990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2700" y="3111500"/>
            <a:ext cx="61722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0400" y="5156200"/>
            <a:ext cx="54991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900" y="1460500"/>
            <a:ext cx="15989300" cy="88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0500" y="711200"/>
            <a:ext cx="32639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304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300" y="5257800"/>
            <a:ext cx="162687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3400" y="46228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2209800" y="6159500"/>
            <a:ext cx="5334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79500" y="4038600"/>
            <a:ext cx="3848100" cy="36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45000" y="46228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4851400" y="4330700"/>
            <a:ext cx="5334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4100" y="46228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7810500" y="6159500"/>
            <a:ext cx="5334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18300" y="4013200"/>
            <a:ext cx="38862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10236200" y="46101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0642600" y="4330700"/>
            <a:ext cx="5334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15900" y="46228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13322300" y="6159500"/>
            <a:ext cx="5334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293600" y="4013200"/>
            <a:ext cx="38354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3200" y="6451600"/>
            <a:ext cx="3975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797300" y="4343400"/>
            <a:ext cx="38354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652000" y="4368800"/>
            <a:ext cx="3683000" cy="30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498600" y="6946900"/>
            <a:ext cx="2997200" cy="1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314700" y="3556000"/>
            <a:ext cx="35052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438900" y="64516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055100" y="3276600"/>
            <a:ext cx="3708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1633200" y="6451600"/>
            <a:ext cx="36576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-266700" y="635000"/>
            <a:ext cx="185801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-266700" y="-25400"/>
            <a:ext cx="185547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62000" y="-190500"/>
            <a:ext cx="16510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0800000">
            <a:off x="15265400" y="455930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5400000">
            <a:off x="15671800" y="4279900"/>
            <a:ext cx="533400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770100" y="4330700"/>
            <a:ext cx="3594100" cy="30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3322300" y="3556000"/>
            <a:ext cx="4229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9321800" y="3644900"/>
            <a:ext cx="3568700" cy="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300" y="1473200"/>
            <a:ext cx="15989300" cy="87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0500" y="711200"/>
            <a:ext cx="33020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7600" y="1574800"/>
            <a:ext cx="15989300" cy="8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0500" y="711200"/>
            <a:ext cx="33020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574800"/>
            <a:ext cx="15989300" cy="8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0500" y="711200"/>
            <a:ext cx="33020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400" y="1587500"/>
            <a:ext cx="15989300" cy="87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0500" y="711200"/>
            <a:ext cx="33147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600" y="1244600"/>
            <a:ext cx="15519400" cy="8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9400" y="609600"/>
            <a:ext cx="1701800" cy="8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200" y="1778000"/>
            <a:ext cx="7416800" cy="8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1900" y="1727200"/>
            <a:ext cx="7416800" cy="8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60700" y="11176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89300" y="1041400"/>
            <a:ext cx="838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" y="711200"/>
            <a:ext cx="3403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638300"/>
            <a:ext cx="76200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1400" y="1638300"/>
            <a:ext cx="7620000" cy="8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60700" y="11176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14700" y="1054100"/>
            <a:ext cx="7620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" y="711200"/>
            <a:ext cx="3403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Google Shape;5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100" y="1511300"/>
            <a:ext cx="75819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9700" y="1511300"/>
            <a:ext cx="71247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33700" y="9906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00400" y="952500"/>
            <a:ext cx="7239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" y="711200"/>
            <a:ext cx="3403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400" y="1536700"/>
            <a:ext cx="74168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78900" y="1511300"/>
            <a:ext cx="7340600" cy="84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98800" y="10160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65500" y="965200"/>
            <a:ext cx="736600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4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" y="711200"/>
            <a:ext cx="3403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1524000"/>
            <a:ext cx="7404100" cy="8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4600" y="1511300"/>
            <a:ext cx="7416800" cy="8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60700" y="10033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14700" y="965200"/>
            <a:ext cx="723900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" y="711200"/>
            <a:ext cx="3403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4700" y="1295400"/>
            <a:ext cx="9525000" cy="82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500" y="2387600"/>
            <a:ext cx="6946900" cy="69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9000" y="1651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09900" y="1524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200" y="1473200"/>
            <a:ext cx="7416800" cy="84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1900" y="1485900"/>
            <a:ext cx="74041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35300" y="9652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89300" y="927100"/>
            <a:ext cx="7620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4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" y="711200"/>
            <a:ext cx="3403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1485900"/>
            <a:ext cx="7188200" cy="84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6800" y="1485900"/>
            <a:ext cx="7416800" cy="84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82900" y="9779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36900" y="914400"/>
            <a:ext cx="762000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" y="711200"/>
            <a:ext cx="3403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5100" y="1524000"/>
            <a:ext cx="7213600" cy="8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800" y="1524000"/>
            <a:ext cx="7480300" cy="8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60700" y="10541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14700" y="1003300"/>
            <a:ext cx="7620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" y="711200"/>
            <a:ext cx="3403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1524000"/>
            <a:ext cx="7607300" cy="84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93200" y="1498600"/>
            <a:ext cx="7086600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671800" y="1003300"/>
            <a:ext cx="10287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25800" y="952500"/>
            <a:ext cx="7620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0800" y="711200"/>
            <a:ext cx="3403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384300"/>
            <a:ext cx="7035800" cy="83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6700" y="711200"/>
            <a:ext cx="38227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73200"/>
            <a:ext cx="7035800" cy="82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9700" y="711200"/>
            <a:ext cx="39370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3100" y="711200"/>
            <a:ext cx="36195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3100" y="711200"/>
            <a:ext cx="36195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1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5800" y="711200"/>
            <a:ext cx="38989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0400" y="711200"/>
            <a:ext cx="36195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6800" y="4851400"/>
            <a:ext cx="5981700" cy="3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600" y="1638300"/>
            <a:ext cx="16306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32700" y="1562100"/>
            <a:ext cx="32766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73900" y="2832100"/>
            <a:ext cx="4330700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82900" y="3441700"/>
            <a:ext cx="12725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9000" y="1651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09900" y="1524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00" y="762000"/>
            <a:ext cx="2641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9300" y="711200"/>
            <a:ext cx="39878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9300" y="711200"/>
            <a:ext cx="39878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6600" y="711200"/>
            <a:ext cx="43688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5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0400" y="711200"/>
            <a:ext cx="35687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47800"/>
            <a:ext cx="7061200" cy="82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5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500" y="711200"/>
            <a:ext cx="47498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500" y="711200"/>
            <a:ext cx="47498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9300" y="711200"/>
            <a:ext cx="63500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5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9300" y="711200"/>
            <a:ext cx="6337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500" y="711200"/>
            <a:ext cx="47117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86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500" y="711200"/>
            <a:ext cx="47117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4300" y="2540000"/>
            <a:ext cx="6934200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44100" y="4711700"/>
            <a:ext cx="5372100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44100" y="2540000"/>
            <a:ext cx="53721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92100" y="7772400"/>
            <a:ext cx="169672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1600" y="8750300"/>
            <a:ext cx="153035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9000" y="1651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09900" y="1524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98500" y="762000"/>
            <a:ext cx="25908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500" y="711200"/>
            <a:ext cx="46990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1460500"/>
            <a:ext cx="70358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6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6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3900" y="711200"/>
            <a:ext cx="48641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500" y="711200"/>
            <a:ext cx="49530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6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9300" y="711200"/>
            <a:ext cx="51308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93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9300" y="711200"/>
            <a:ext cx="51308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2300" y="711200"/>
            <a:ext cx="52705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6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6600" y="711200"/>
            <a:ext cx="54991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2300" y="711200"/>
            <a:ext cx="52705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7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7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7700" y="711200"/>
            <a:ext cx="5105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7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7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5800" y="711200"/>
            <a:ext cx="49911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0600" y="1638300"/>
            <a:ext cx="16306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2000" y="1562100"/>
            <a:ext cx="43180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7800" y="2933700"/>
            <a:ext cx="38862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3300" y="3556000"/>
            <a:ext cx="126365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" y="4635500"/>
            <a:ext cx="34163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200" y="5257800"/>
            <a:ext cx="144653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4800" y="6959600"/>
            <a:ext cx="3810000" cy="1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35200" y="7581900"/>
            <a:ext cx="142621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067300" y="3022600"/>
            <a:ext cx="711200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572000" y="440690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130800" y="7124700"/>
            <a:ext cx="533400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740400" y="7099300"/>
            <a:ext cx="3937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184900" y="70993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89000" y="1651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009900" y="1524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11200" y="762000"/>
            <a:ext cx="33401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7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9300" y="711200"/>
            <a:ext cx="5105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7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7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7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7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0400" y="711200"/>
            <a:ext cx="4813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7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7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7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500" y="711200"/>
            <a:ext cx="52959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7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7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7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7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1200" y="711200"/>
            <a:ext cx="52832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7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7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7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500" y="711200"/>
            <a:ext cx="52959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7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7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2000" y="711200"/>
            <a:ext cx="52832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7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7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500" y="711200"/>
            <a:ext cx="52959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1200" y="711200"/>
            <a:ext cx="52832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8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8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8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8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3900" y="711200"/>
            <a:ext cx="55372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Google Shape;112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8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8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8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3900" y="711200"/>
            <a:ext cx="55372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3100" y="5334000"/>
            <a:ext cx="29718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2500" y="3810000"/>
            <a:ext cx="20066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6900" y="4000500"/>
            <a:ext cx="16383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4900" y="3949700"/>
            <a:ext cx="2336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47600" y="3505200"/>
            <a:ext cx="2997200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13900" y="6261100"/>
            <a:ext cx="11811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960100" y="6197600"/>
            <a:ext cx="876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963400" y="6184900"/>
            <a:ext cx="1155700" cy="1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73400" y="1066800"/>
            <a:ext cx="11811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90600" y="1638300"/>
            <a:ext cx="16306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404100" y="1562100"/>
            <a:ext cx="3746500" cy="11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333500" y="4051300"/>
            <a:ext cx="45847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72100" y="4178300"/>
            <a:ext cx="61595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731500" y="3860800"/>
            <a:ext cx="6362700" cy="2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600200" y="6096000"/>
            <a:ext cx="76073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946900" y="6083300"/>
            <a:ext cx="78613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009900" y="1524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9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9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9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647700" y="762000"/>
            <a:ext cx="3289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0700" y="1460500"/>
            <a:ext cx="70612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7700" y="711200"/>
            <a:ext cx="43053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8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8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8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8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8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6600" y="711200"/>
            <a:ext cx="49149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8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8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8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8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3100" y="711200"/>
            <a:ext cx="42672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8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8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8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8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3100" y="711200"/>
            <a:ext cx="42672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2" name="Google Shape;119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49300" y="711200"/>
            <a:ext cx="51308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" name="Google Shape;120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8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8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8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8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8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500" y="711200"/>
            <a:ext cx="53340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8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8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8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8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8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98500" y="711200"/>
            <a:ext cx="47752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4200" y="711200"/>
            <a:ext cx="5308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9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9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9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9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3900" y="711200"/>
            <a:ext cx="50038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3400" y="1460500"/>
            <a:ext cx="7048500" cy="82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9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5800" y="711200"/>
            <a:ext cx="48387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7200" y="2095500"/>
            <a:ext cx="14833600" cy="74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000" y="1651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9900" y="1524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5800" y="762000"/>
            <a:ext cx="3835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2700" y="3111500"/>
            <a:ext cx="61722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2300" y="5156200"/>
            <a:ext cx="5943600" cy="16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Google Shape;128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400" y="2019300"/>
            <a:ext cx="8483600" cy="72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9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9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9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9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177800" y="711200"/>
            <a:ext cx="56769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9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55400" y="4406900"/>
            <a:ext cx="5334000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9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455400" y="5753100"/>
            <a:ext cx="5664200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2247900"/>
            <a:ext cx="8483600" cy="66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9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177800" y="711200"/>
            <a:ext cx="56769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9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7700" y="3187700"/>
            <a:ext cx="8318500" cy="12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9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58900" y="4965700"/>
            <a:ext cx="6845301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9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89000" y="6819900"/>
            <a:ext cx="7683500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Google Shape;131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000" y="2057400"/>
            <a:ext cx="2933700" cy="7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3600" y="2057400"/>
            <a:ext cx="2806700" cy="7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9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9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9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9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9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23900" y="711200"/>
            <a:ext cx="60960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9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826000" y="5397500"/>
            <a:ext cx="4000500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9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081000" y="5397500"/>
            <a:ext cx="4025900" cy="9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600" y="2006600"/>
            <a:ext cx="14528800" cy="7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9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9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36600" y="711200"/>
            <a:ext cx="49022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3" name="Google Shape;134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0700" y="2374900"/>
            <a:ext cx="5410200" cy="52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25500" y="5156200"/>
            <a:ext cx="3835400" cy="4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2900" y="4343400"/>
            <a:ext cx="4267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9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9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9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055600" y="152400"/>
            <a:ext cx="2527300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97"/>
          <p:cNvSpPr txBox="1"/>
          <p:nvPr/>
        </p:nvSpPr>
        <p:spPr>
          <a:xfrm>
            <a:off x="10569000" y="3000925"/>
            <a:ext cx="3246000" cy="27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🎥</a:t>
            </a:r>
            <a:endParaRPr sz="15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97"/>
          <p:cNvSpPr txBox="1"/>
          <p:nvPr/>
        </p:nvSpPr>
        <p:spPr>
          <a:xfrm>
            <a:off x="9920150" y="3011200"/>
            <a:ext cx="44022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시연영상 준비중입니다.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Google Shape;135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9300" y="1219200"/>
            <a:ext cx="7835900" cy="78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2900" y="4419600"/>
            <a:ext cx="3162300" cy="2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9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9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9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9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35300" y="139700"/>
            <a:ext cx="1841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9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5803900"/>
            <a:ext cx="2984500" cy="3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5200" y="2374900"/>
            <a:ext cx="140462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5500" y="2781300"/>
            <a:ext cx="11925300" cy="26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9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9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9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9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35300" y="139700"/>
            <a:ext cx="1841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9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9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673100" y="723900"/>
            <a:ext cx="34290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0900" y="2273300"/>
            <a:ext cx="140462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7900" y="6096000"/>
            <a:ext cx="2717800" cy="3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8800" y="2616200"/>
            <a:ext cx="12217400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0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0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10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1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35300" y="139700"/>
            <a:ext cx="1841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10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0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660400" y="723900"/>
            <a:ext cx="34036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4" name="Google Shape;140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200" y="19050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0900" y="2273300"/>
            <a:ext cx="140462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7900" y="6096000"/>
            <a:ext cx="2717800" cy="34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11500" y="2641600"/>
            <a:ext cx="12217400" cy="31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0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0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10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10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10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10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35300" y="139700"/>
            <a:ext cx="1841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10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10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660400" y="723900"/>
            <a:ext cx="339090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700" y="2133600"/>
            <a:ext cx="14960600" cy="75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9000" y="165100"/>
            <a:ext cx="1778000" cy="10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9900" y="152400"/>
            <a:ext cx="2819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99200" y="152400"/>
            <a:ext cx="3314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982200" y="165100"/>
            <a:ext cx="25527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48000" y="1397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5800" y="762000"/>
            <a:ext cx="3835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5803900"/>
            <a:ext cx="2984500" cy="37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35200" y="2374900"/>
            <a:ext cx="14046200" cy="43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73100" y="762000"/>
            <a:ext cx="34417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1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0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0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10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10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735300" y="139700"/>
            <a:ext cx="1841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10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10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16300" y="2946400"/>
            <a:ext cx="12255500" cy="229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9300" y="1219200"/>
            <a:ext cx="7835900" cy="781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6300" y="4495800"/>
            <a:ext cx="5575300" cy="15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2" name="Google Shape;144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917700"/>
            <a:ext cx="16306800" cy="75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5200" y="2374900"/>
            <a:ext cx="14046200" cy="49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800" y="7302500"/>
            <a:ext cx="6172200" cy="26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5400" y="622300"/>
            <a:ext cx="18313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10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6300" y="152400"/>
            <a:ext cx="18034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10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09900" y="152400"/>
            <a:ext cx="2832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0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86500" y="152400"/>
            <a:ext cx="3340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10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69500" y="165100"/>
            <a:ext cx="25781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10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735300" y="139700"/>
            <a:ext cx="18415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10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042900" y="152400"/>
            <a:ext cx="25400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10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5000" y="838200"/>
            <a:ext cx="27305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10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27400" y="2997200"/>
            <a:ext cx="12268200" cy="27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5600" y="3048000"/>
            <a:ext cx="8343900" cy="32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00" y="723900"/>
            <a:ext cx="9563100" cy="88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5633700" y="8343900"/>
            <a:ext cx="901700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41000" y="7797800"/>
            <a:ext cx="63246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